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viewProps" Target="viewProps.xml" /><Relationship Id="rId5" Type="http://schemas.openxmlformats.org/officeDocument/2006/relationships/slide" Target="slides/slide4.xml" /><Relationship Id="rId10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815109-29DF-3440-B3F3-ED764566B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9B9F313-39DD-D348-B2D7-02947F9E6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EC7B49-3065-6F48-9499-9C3B242AA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8BB7-6723-754A-816B-4054FEDF6164}" type="datetimeFigureOut">
              <a:rPr lang="de-DE" smtClean="0"/>
              <a:t>21.04.2020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0DAD4E-9D2B-8044-9640-71331C2EB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BFA6EE-92F2-7E44-9F08-188ECA18F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5DF1-2515-5541-9E0E-95783ED14C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410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8F85CF-CEA1-1541-B62A-573AF8CA8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7866814-0F92-674B-AFB2-20B992EDA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4A12F2-B729-DF43-8426-1F82373A0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8BB7-6723-754A-816B-4054FEDF6164}" type="datetimeFigureOut">
              <a:rPr lang="de-DE" smtClean="0"/>
              <a:t>21.04.2020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E49ADC-97D8-7C4D-95A6-48F5237B9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BAF005-0526-704C-BD47-468E237C7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5DF1-2515-5541-9E0E-95783ED14C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9063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A78BCFB-1373-2D49-A43C-44968E74D1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6D9A4CE-096E-404D-9264-BDE3ADFE6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2FB958-1AC6-2542-84D7-85BFF381C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8BB7-6723-754A-816B-4054FEDF6164}" type="datetimeFigureOut">
              <a:rPr lang="de-DE" smtClean="0"/>
              <a:t>21.04.2020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411BF6-A594-5D4C-A1C1-0BC8531D3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CE7E4D-7413-EA44-8950-86C24BAEC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5DF1-2515-5541-9E0E-95783ED14C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0218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ACFF66-0BBD-2A4D-9E44-24A6165C0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1FBA30-21D8-6F46-B0C7-10D07E06D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E70CCB-1D0D-7B49-8DAE-AF21839B1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8BB7-6723-754A-816B-4054FEDF6164}" type="datetimeFigureOut">
              <a:rPr lang="de-DE" smtClean="0"/>
              <a:t>21.04.2020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5A5584C-9190-334D-A46E-F1D363F9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899A81E-FC4C-F544-B4FD-51ADCF7AE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5DF1-2515-5541-9E0E-95783ED14C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563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7D626F-37FC-9444-8E32-D7D1D2D4F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FCE361D-E285-F348-A34A-DB355AF1A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D5C72B-BEBF-7241-8FA6-A43FD92E9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8BB7-6723-754A-816B-4054FEDF6164}" type="datetimeFigureOut">
              <a:rPr lang="de-DE" smtClean="0"/>
              <a:t>21.04.2020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15BAE7-879F-5D40-B920-5B47E2E9F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AD2F18-9969-4C4A-91E3-1C277E34F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5DF1-2515-5541-9E0E-95783ED14C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5193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5C360-F81D-524C-9FB8-67A4B6FAE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30D105-95A2-2B42-A474-B92141ED6C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6E87F25-5EA2-A84D-9DE5-C27841B958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52496C4-B091-D742-979A-AD78CA58A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8BB7-6723-754A-816B-4054FEDF6164}" type="datetimeFigureOut">
              <a:rPr lang="de-DE" smtClean="0"/>
              <a:t>21.04.2020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224E18-8711-BE4F-84D1-AB1C8277C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101C8E3-D872-6646-BB24-426226E13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5DF1-2515-5541-9E0E-95783ED14C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7597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E48CC7-8E29-5848-ADF3-381DBD199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C574BC5-FFAD-FB47-B634-9C2086B5C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E11ADF8-8435-9F45-B0D9-C115219CE8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3B30EFA-A305-2042-BF08-4D9FEED711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C0D92C6-B076-D843-AA19-7428DB958F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74643C7-17AC-DE42-8B7E-03C781885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8BB7-6723-754A-816B-4054FEDF6164}" type="datetimeFigureOut">
              <a:rPr lang="de-DE" smtClean="0"/>
              <a:t>21.04.2020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1039667-FEAC-8347-911A-A34898261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21AD3BB-52E0-094D-89B7-4DDF18A26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5DF1-2515-5541-9E0E-95783ED14C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4638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E71B19-B344-3F4B-9F29-04FDC2A85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ADE9B2-D866-D640-AB8D-39903298A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8BB7-6723-754A-816B-4054FEDF6164}" type="datetimeFigureOut">
              <a:rPr lang="de-DE" smtClean="0"/>
              <a:t>21.04.2020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FBB082-088A-1749-BC0B-C39B48255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8D54D8B-D543-9F4B-AA71-BD4E2F511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5DF1-2515-5541-9E0E-95783ED14C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0904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C8ECA09-0026-F14A-8D8E-E980C9547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8BB7-6723-754A-816B-4054FEDF6164}" type="datetimeFigureOut">
              <a:rPr lang="de-DE" smtClean="0"/>
              <a:t>21.04.2020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89E9925-D6CF-E940-A30E-56B8F8446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655A4E-5AFA-F748-91A2-9814ABED7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5DF1-2515-5541-9E0E-95783ED14C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5749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550E7D-25BC-AA41-B609-05256CD81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5446EA-1685-C749-BFBD-212E10945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F9FF0A4-2186-3C46-BD97-66FC6AFCD8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1F949E2-F7C5-9B4F-9FA9-8B712F6BB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8BB7-6723-754A-816B-4054FEDF6164}" type="datetimeFigureOut">
              <a:rPr lang="de-DE" smtClean="0"/>
              <a:t>21.04.2020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B20459F-899F-3941-AB83-563947C2D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55CB49D-7360-924A-8653-F1AD6811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5DF1-2515-5541-9E0E-95783ED14C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57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AF4FC1-468B-924E-BF2C-F2399262B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11CE688-4D99-9E4F-A245-97F5E7956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CD0149-B604-7B40-9632-D69928A58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C24CA78-DD38-934A-A16F-D958071C6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8BB7-6723-754A-816B-4054FEDF6164}" type="datetimeFigureOut">
              <a:rPr lang="de-DE" smtClean="0"/>
              <a:t>21.04.2020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ACA4840-5EDA-B840-BB67-516E8E966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6BC0E87-6554-6F44-B6E2-1160F82C9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5DF1-2515-5541-9E0E-95783ED14C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715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5E449DB-9310-AA48-A29B-7DA264499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606849-4906-2B41-B04E-AC44163E3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3404A05-92B9-A043-A27E-1A354DEBAA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68BB7-6723-754A-816B-4054FEDF6164}" type="datetimeFigureOut">
              <a:rPr lang="de-DE" smtClean="0"/>
              <a:t>21.04.2020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4D2016-C095-8C43-AB53-576B2E68F4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9ED463-4FEA-E74F-AE81-231A6196E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15DF1-2515-5541-9E0E-95783ED14C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589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6E09B-8ECC-2A4B-9FF7-0CDFC72D6A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8000" b="1"/>
              <a:t>„Selbst ist dieFrau“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25F73F-3A5C-D945-9B23-2CF398182B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1800"/>
              <a:t>Gartenarbeit </a:t>
            </a:r>
          </a:p>
          <a:p>
            <a:r>
              <a:rPr lang="de-DE" sz="1800"/>
              <a:t>by</a:t>
            </a:r>
          </a:p>
          <a:p>
            <a:r>
              <a:rPr lang="de-DE" sz="1800"/>
              <a:t>Joeleen</a:t>
            </a:r>
          </a:p>
        </p:txBody>
      </p:sp>
    </p:spTree>
    <p:extLst>
      <p:ext uri="{BB962C8B-B14F-4D97-AF65-F5344CB8AC3E}">
        <p14:creationId xmlns:p14="http://schemas.microsoft.com/office/powerpoint/2010/main" val="3338615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F0714F-AB19-784B-8B24-B416E70B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/>
          <a:lstStyle/>
          <a:p>
            <a:r>
              <a:rPr lang="de-DE"/>
              <a:t>Tag 1: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42B4DDA-DB06-459F-868D-8DDF9DB0C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de-DE" sz="1800"/>
              <a:t>Teil eins des Abbaues des geliebten Trampolins</a:t>
            </a:r>
            <a:endParaRPr lang="en-US" sz="1800"/>
          </a:p>
        </p:txBody>
      </p:sp>
      <p:pic>
        <p:nvPicPr>
          <p:cNvPr id="8" name="Grafik 8">
            <a:extLst>
              <a:ext uri="{FF2B5EF4-FFF2-40B4-BE49-F238E27FC236}">
                <a16:creationId xmlns:a16="http://schemas.microsoft.com/office/drawing/2014/main" id="{51C80364-2C6D-144C-AA58-67ECDF7B33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1" r="-2" b="-2"/>
          <a:stretch/>
        </p:blipFill>
        <p:spPr>
          <a:xfrm>
            <a:off x="4764065" y="0"/>
            <a:ext cx="7552955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6016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CAFAF8-786F-0A45-9218-3AE4F2CD0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/>
          <a:lstStyle/>
          <a:p>
            <a:r>
              <a:rPr lang="de-DE"/>
              <a:t>Tag 2: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9F03AD86-5216-49A4-9542-4671A1199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de-DE" sz="2000"/>
              <a:t>Teil zwei des Abbaues </a:t>
            </a:r>
            <a:endParaRPr lang="en-US" sz="2000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CEC65E0A-31A6-B140-817A-0A0D82D14B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" r="343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D6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565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3107AF-A7F2-994A-9DCC-C3E1033A4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/>
          <a:lstStyle/>
          <a:p>
            <a:r>
              <a:rPr lang="de-DE"/>
              <a:t>Tag 3: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A029DC-E644-431E-94E2-CA1C5D376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de-DE" sz="1800"/>
              <a:t>Abriss Teil eins des Sandkastens</a:t>
            </a:r>
            <a:endParaRPr lang="en-US" sz="1800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6499E056-C8A8-334B-B51C-F7075AA01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1900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7309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F02707-4592-2B49-9C5F-4D7F03C8F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/>
          <a:lstStyle/>
          <a:p>
            <a:r>
              <a:rPr lang="de-DE"/>
              <a:t>Tag 4: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81C903BB-2810-4B62-A21B-095F05805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de-DE" sz="2000"/>
              <a:t>Teil zwei des Abbaues</a:t>
            </a:r>
            <a:endParaRPr lang="en-US" sz="2000"/>
          </a:p>
        </p:txBody>
      </p:sp>
      <p:pic>
        <p:nvPicPr>
          <p:cNvPr id="8" name="Grafik 8">
            <a:extLst>
              <a:ext uri="{FF2B5EF4-FFF2-40B4-BE49-F238E27FC236}">
                <a16:creationId xmlns:a16="http://schemas.microsoft.com/office/drawing/2014/main" id="{0A44714D-6719-0745-9971-37B1227DCB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3" r="1306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B88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4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53FC47-EAAC-4247-BD21-3262252F4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/>
          <a:lstStyle/>
          <a:p>
            <a:r>
              <a:rPr lang="de-DE"/>
              <a:t>Tag 5: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FEDBFEE-7DF5-4B6A-9FF3-70E95EA5E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de-DE" sz="1800"/>
              <a:t>Baum schneiden</a:t>
            </a:r>
            <a:endParaRPr lang="en-US" sz="1800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3A9D1374-5186-DD42-B737-013894F2C2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9" b="11424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69088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E8FA5E-F3C3-D446-9E02-A626FCAE9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/>
          <a:lstStyle/>
          <a:p>
            <a:r>
              <a:rPr lang="de-DE"/>
              <a:t>Tag 6: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E6C05C-F2F3-48D5-93ED-71778B014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756" y="2443313"/>
            <a:ext cx="6586489" cy="3785419"/>
          </a:xfrm>
        </p:spPr>
        <p:txBody>
          <a:bodyPr>
            <a:normAutofit/>
          </a:bodyPr>
          <a:lstStyle/>
          <a:p>
            <a:r>
              <a:rPr lang="de-DE" sz="2000"/>
              <a:t>Vorbereitung für die Verlegung des Rollrasens</a:t>
            </a:r>
            <a:endParaRPr lang="en-US" sz="2000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B51F3904-15EA-3842-A8EB-3B23C387CE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" r="1316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D6B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91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3FA8F3-A29A-1044-A830-E43F3B40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/>
          <a:lstStyle/>
          <a:p>
            <a:r>
              <a:rPr lang="de-DE"/>
              <a:t>Tag 7: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6AEBB22D-4040-D64A-B0A5-B2A4B929A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1CAA42-D8D0-4B7B-8EEB-FC80BF3D9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de-DE" sz="2400"/>
              <a:t>Verlegung des Rollrasens</a:t>
            </a:r>
          </a:p>
          <a:p>
            <a:r>
              <a:rPr lang="de-DE" sz="2400"/>
              <a:t>Endergebnis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09497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Breitbild</PresentationFormat>
  <Slides>8</Slides>
  <Notes>0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9" baseType="lpstr">
      <vt:lpstr>Office</vt:lpstr>
      <vt:lpstr>„Selbst ist dieFrau“</vt:lpstr>
      <vt:lpstr>Tag 1:</vt:lpstr>
      <vt:lpstr>Tag 2:</vt:lpstr>
      <vt:lpstr>Tag 3:</vt:lpstr>
      <vt:lpstr>Tag 4:</vt:lpstr>
      <vt:lpstr>Tag 5:</vt:lpstr>
      <vt:lpstr>Tag 6:</vt:lpstr>
      <vt:lpstr>Tag 7: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„Selbst ist dieFrau“</dc:title>
  <dc:creator>Joleen Beckers</dc:creator>
  <cp:lastModifiedBy>Joleen Beckers</cp:lastModifiedBy>
  <cp:revision>1</cp:revision>
  <dcterms:created xsi:type="dcterms:W3CDTF">2020-04-21T12:19:38Z</dcterms:created>
  <dcterms:modified xsi:type="dcterms:W3CDTF">2020-04-21T14:13:24Z</dcterms:modified>
</cp:coreProperties>
</file>